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7" r:id="rId1"/>
  </p:sldMasterIdLst>
  <p:notesMasterIdLst>
    <p:notesMasterId r:id="rId3"/>
  </p:notesMasterIdLst>
  <p:handoutMasterIdLst>
    <p:handoutMasterId r:id="rId4"/>
  </p:handoutMasterIdLst>
  <p:sldIdLst>
    <p:sldId id="368" r:id="rId2"/>
  </p:sldIdLst>
  <p:sldSz cx="9144000" cy="6858000" type="screen4x3"/>
  <p:notesSz cx="6807200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434"/>
    <a:srgbClr val="5492CD"/>
    <a:srgbClr val="3399FF"/>
    <a:srgbClr val="FF5001"/>
    <a:srgbClr val="EF6933"/>
    <a:srgbClr val="DFC887"/>
    <a:srgbClr val="CB0022"/>
    <a:srgbClr val="EFD933"/>
    <a:srgbClr val="F9CA6B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7F1B78-0EF9-4840-BCE3-99B1FA8DE2C3}" v="155" dt="2022-10-30T05:31:24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95582" autoAdjust="0"/>
  </p:normalViewPr>
  <p:slideViewPr>
    <p:cSldViewPr snapToGrid="0">
      <p:cViewPr varScale="1">
        <p:scale>
          <a:sx n="62" d="100"/>
          <a:sy n="62" d="100"/>
        </p:scale>
        <p:origin x="133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7FDA663-6B58-4C64-85D7-5B8D4E0A1F08}" type="slidenum">
              <a:rPr lang="ja-JP" altLang="en-US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95610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 altLang="ja-JP" dirty="0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11CC14-D109-462E-A840-07371AD1D5CB}" type="slidenum">
              <a:rPr lang="en-GB" altLang="ja-JP"/>
              <a:pPr>
                <a:defRPr/>
              </a:pPr>
              <a:t>‹#›</a:t>
            </a:fld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702486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1E7966-BC4D-4F99-A24C-95170EC0E80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943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103008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0"/>
            <a:ext cx="188436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1020749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0"/>
            <a:ext cx="188277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P1030306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4488" y="0"/>
            <a:ext cx="188436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P1030312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59638" y="0"/>
            <a:ext cx="188436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IPCCLogoBlue_RGB_72PPI.jpg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38" y="6000750"/>
            <a:ext cx="387350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61100"/>
            <a:ext cx="92868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P1020857.JP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6513" y="0"/>
            <a:ext cx="18843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1412875"/>
            <a:ext cx="9144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 Narrow" pitchFamily="34" charset="0"/>
              </a:rPr>
              <a:t>Task Force on National Greenhouse Gas Inventories</a:t>
            </a:r>
            <a:endParaRPr lang="en-GB" sz="2400" dirty="0">
              <a:latin typeface="Arial Narrow" pitchFamily="34" charset="0"/>
            </a:endParaRPr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624" y="2132856"/>
            <a:ext cx="7956376" cy="1296144"/>
          </a:xfrm>
        </p:spPr>
        <p:txBody>
          <a:bodyPr/>
          <a:lstStyle>
            <a:lvl1pPr algn="r">
              <a:defRPr sz="4400" b="1" i="0" cap="none" spc="0">
                <a:ln>
                  <a:noFill/>
                </a:ln>
                <a:solidFill>
                  <a:srgbClr val="990002"/>
                </a:solidFill>
                <a:effectLst/>
                <a:latin typeface="Arial Narrow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3717032"/>
            <a:ext cx="8072462" cy="1368152"/>
          </a:xfrm>
        </p:spPr>
        <p:txBody>
          <a:bodyPr/>
          <a:lstStyle>
            <a:lvl1pPr marL="0" indent="0" algn="r">
              <a:buFontTx/>
              <a:buNone/>
              <a:defRPr b="1" i="0">
                <a:solidFill>
                  <a:srgbClr val="002060"/>
                </a:solidFill>
                <a:latin typeface="Arial Narrow" pitchFamily="34" charset="0"/>
              </a:defRPr>
            </a:lvl1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5042532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 Narrow" pitchFamily="34" charset="0"/>
              </a:defRPr>
            </a:lvl1pPr>
            <a:lvl2pPr>
              <a:defRPr>
                <a:latin typeface="Arial Narrow" pitchFamily="34" charset="0"/>
              </a:defRPr>
            </a:lvl2pPr>
            <a:lvl3pPr>
              <a:defRPr>
                <a:latin typeface="Arial Narrow" pitchFamily="34" charset="0"/>
              </a:defRPr>
            </a:lvl3pPr>
            <a:lvl4pPr>
              <a:defRPr>
                <a:latin typeface="Arial Narrow" pitchFamily="34" charset="0"/>
              </a:defRPr>
            </a:lvl4pPr>
            <a:lvl5pPr>
              <a:defRPr>
                <a:latin typeface="Arial Narrow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797266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2938" y="163513"/>
            <a:ext cx="1979612" cy="5962650"/>
          </a:xfrm>
        </p:spPr>
        <p:txBody>
          <a:bodyPr vert="eaVert"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2513" y="163513"/>
            <a:ext cx="5788025" cy="5962650"/>
          </a:xfrm>
        </p:spPr>
        <p:txBody>
          <a:bodyPr vert="eaVert"/>
          <a:lstStyle>
            <a:lvl1pPr>
              <a:defRPr>
                <a:latin typeface="Arial Narrow" pitchFamily="34" charset="0"/>
              </a:defRPr>
            </a:lvl1pPr>
            <a:lvl2pPr>
              <a:defRPr>
                <a:latin typeface="Arial Narrow" pitchFamily="34" charset="0"/>
              </a:defRPr>
            </a:lvl2pPr>
            <a:lvl3pPr>
              <a:defRPr>
                <a:latin typeface="Arial Narrow" pitchFamily="34" charset="0"/>
              </a:defRPr>
            </a:lvl3pPr>
            <a:lvl4pPr>
              <a:defRPr>
                <a:latin typeface="Arial Narrow" pitchFamily="34" charset="0"/>
              </a:defRPr>
            </a:lvl4pPr>
            <a:lvl5pPr>
              <a:defRPr>
                <a:latin typeface="Arial Narrow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397702"/>
      </p:ext>
    </p:extLst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100" y="163513"/>
            <a:ext cx="7918450" cy="1008062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52513" y="1600200"/>
            <a:ext cx="3740150" cy="4525963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  <a:lvl2pPr>
              <a:defRPr>
                <a:latin typeface="Arial Narrow" pitchFamily="34" charset="0"/>
              </a:defRPr>
            </a:lvl2pPr>
            <a:lvl3pPr>
              <a:defRPr>
                <a:latin typeface="Arial Narrow" pitchFamily="34" charset="0"/>
              </a:defRPr>
            </a:lvl3pPr>
            <a:lvl4pPr>
              <a:defRPr>
                <a:latin typeface="Arial Narrow" pitchFamily="34" charset="0"/>
              </a:defRPr>
            </a:lvl4pPr>
            <a:lvl5pPr>
              <a:defRPr>
                <a:latin typeface="Arial Narrow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5063" y="1600200"/>
            <a:ext cx="3741737" cy="4525963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  <a:lvl2pPr>
              <a:defRPr>
                <a:latin typeface="Arial Narrow" pitchFamily="34" charset="0"/>
              </a:defRPr>
            </a:lvl2pPr>
            <a:lvl3pPr>
              <a:defRPr>
                <a:latin typeface="Arial Narrow" pitchFamily="34" charset="0"/>
              </a:defRPr>
            </a:lvl3pPr>
            <a:lvl4pPr>
              <a:defRPr>
                <a:latin typeface="Arial Narrow" pitchFamily="34" charset="0"/>
              </a:defRPr>
            </a:lvl4pPr>
            <a:lvl5pPr>
              <a:defRPr>
                <a:latin typeface="Arial Narrow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715484"/>
      </p:ext>
    </p:extLst>
  </p:cSld>
  <p:clrMapOvr>
    <a:masterClrMapping/>
  </p:clrMapOvr>
  <p:transition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100" y="163513"/>
            <a:ext cx="7918450" cy="1008062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52513" y="1600200"/>
            <a:ext cx="7634287" cy="4525963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16240915"/>
      </p:ext>
    </p:extLst>
  </p:cSld>
  <p:clrMapOvr>
    <a:masterClrMapping/>
  </p:clrMapOvr>
  <p:transition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80963"/>
          </a:xfrm>
          <a:prstGeom prst="rect">
            <a:avLst/>
          </a:prstGeom>
          <a:solidFill>
            <a:srgbClr val="558ED5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buSzPct val="116000"/>
              <a:buFont typeface="Arial" pitchFamily="34" charset="0"/>
              <a:buChar char="•"/>
              <a:defRPr sz="2800">
                <a:latin typeface="Arial Narrow" pitchFamily="34" charset="0"/>
              </a:defRPr>
            </a:lvl1pPr>
            <a:lvl2pPr>
              <a:buFont typeface="Wingdings" pitchFamily="2" charset="2"/>
              <a:buChar char="v"/>
              <a:defRPr sz="2400">
                <a:latin typeface="Arial Narrow" pitchFamily="34" charset="0"/>
              </a:defRPr>
            </a:lvl2pPr>
            <a:lvl3pPr>
              <a:buFont typeface="Wingdings" pitchFamily="2" charset="2"/>
              <a:buChar char="§"/>
              <a:defRPr sz="2000">
                <a:latin typeface="Arial Narrow" pitchFamily="34" charset="0"/>
              </a:defRPr>
            </a:lvl3pPr>
            <a:lvl4pPr>
              <a:buFont typeface="Wingdings" pitchFamily="2" charset="2"/>
              <a:buChar char="Ø"/>
              <a:defRPr sz="1800">
                <a:latin typeface="Arial Narrow" pitchFamily="34" charset="0"/>
              </a:defRPr>
            </a:lvl4pPr>
            <a:lvl5pPr>
              <a:buFont typeface="Arial" pitchFamily="34" charset="0"/>
              <a:buChar char="•"/>
              <a:defRPr sz="1800">
                <a:latin typeface="Arial Narrow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6778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  <a:latin typeface="Arial Narrow" pitchFamily="34" charset="0"/>
              </a:defRPr>
            </a:lvl1pPr>
            <a:lvl2pPr>
              <a:defRPr>
                <a:solidFill>
                  <a:srgbClr val="002060"/>
                </a:solidFill>
                <a:latin typeface="Arial Narrow" pitchFamily="34" charset="0"/>
              </a:defRPr>
            </a:lvl2pPr>
            <a:lvl3pPr>
              <a:defRPr>
                <a:solidFill>
                  <a:srgbClr val="002060"/>
                </a:solidFill>
                <a:latin typeface="Arial Narrow" pitchFamily="34" charset="0"/>
              </a:defRPr>
            </a:lvl3pPr>
            <a:lvl4pPr>
              <a:defRPr>
                <a:solidFill>
                  <a:srgbClr val="002060"/>
                </a:solidFill>
                <a:latin typeface="Arial Narrow" pitchFamily="34" charset="0"/>
              </a:defRPr>
            </a:lvl4pPr>
            <a:lvl5pPr>
              <a:defRPr>
                <a:solidFill>
                  <a:srgbClr val="002060"/>
                </a:solidFill>
                <a:latin typeface="Arial Narrow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763904"/>
      </p:ext>
    </p:extLst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Arial Narrow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2106505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2513" y="1600200"/>
            <a:ext cx="3740150" cy="4525963"/>
          </a:xfrm>
        </p:spPr>
        <p:txBody>
          <a:bodyPr/>
          <a:lstStyle>
            <a:lvl1pPr>
              <a:defRPr sz="2800">
                <a:latin typeface="Arial Narrow" pitchFamily="34" charset="0"/>
              </a:defRPr>
            </a:lvl1pPr>
            <a:lvl2pPr>
              <a:defRPr sz="2400">
                <a:latin typeface="Arial Narrow" pitchFamily="34" charset="0"/>
              </a:defRPr>
            </a:lvl2pPr>
            <a:lvl3pPr>
              <a:defRPr sz="2000">
                <a:latin typeface="Arial Narrow" pitchFamily="34" charset="0"/>
              </a:defRPr>
            </a:lvl3pPr>
            <a:lvl4pPr>
              <a:defRPr sz="1800">
                <a:latin typeface="Arial Narrow" pitchFamily="34" charset="0"/>
              </a:defRPr>
            </a:lvl4pPr>
            <a:lvl5pPr>
              <a:defRPr sz="1800">
                <a:latin typeface="Arial Narrow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5063" y="1600200"/>
            <a:ext cx="3741737" cy="4525963"/>
          </a:xfrm>
        </p:spPr>
        <p:txBody>
          <a:bodyPr/>
          <a:lstStyle>
            <a:lvl1pPr>
              <a:defRPr sz="2800">
                <a:latin typeface="Arial Narrow" pitchFamily="34" charset="0"/>
              </a:defRPr>
            </a:lvl1pPr>
            <a:lvl2pPr>
              <a:defRPr sz="2400">
                <a:latin typeface="Arial Narrow" pitchFamily="34" charset="0"/>
              </a:defRPr>
            </a:lvl2pPr>
            <a:lvl3pPr>
              <a:defRPr sz="2000">
                <a:latin typeface="Arial Narrow" pitchFamily="34" charset="0"/>
              </a:defRPr>
            </a:lvl3pPr>
            <a:lvl4pPr>
              <a:defRPr sz="1800">
                <a:latin typeface="Arial Narrow" pitchFamily="34" charset="0"/>
              </a:defRPr>
            </a:lvl4pPr>
            <a:lvl5pPr>
              <a:defRPr sz="1800">
                <a:latin typeface="Arial Narrow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002775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Arial Narrow" pitchFamily="34" charset="0"/>
              </a:defRPr>
            </a:lvl1pPr>
            <a:lvl2pPr>
              <a:defRPr sz="2000">
                <a:latin typeface="Arial Narrow" pitchFamily="34" charset="0"/>
              </a:defRPr>
            </a:lvl2pPr>
            <a:lvl3pPr>
              <a:defRPr sz="1800">
                <a:latin typeface="Arial Narrow" pitchFamily="34" charset="0"/>
              </a:defRPr>
            </a:lvl3pPr>
            <a:lvl4pPr>
              <a:defRPr sz="1600">
                <a:latin typeface="Arial Narrow" pitchFamily="34" charset="0"/>
              </a:defRPr>
            </a:lvl4pPr>
            <a:lvl5pPr>
              <a:defRPr sz="1600">
                <a:latin typeface="Arial Narrow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Arial Narrow" pitchFamily="34" charset="0"/>
              </a:defRPr>
            </a:lvl1pPr>
            <a:lvl2pPr>
              <a:defRPr sz="2000">
                <a:latin typeface="Arial Narrow" pitchFamily="34" charset="0"/>
              </a:defRPr>
            </a:lvl2pPr>
            <a:lvl3pPr>
              <a:defRPr sz="1800">
                <a:latin typeface="Arial Narrow" pitchFamily="34" charset="0"/>
              </a:defRPr>
            </a:lvl3pPr>
            <a:lvl4pPr>
              <a:defRPr sz="1600">
                <a:latin typeface="Arial Narrow" pitchFamily="34" charset="0"/>
              </a:defRPr>
            </a:lvl4pPr>
            <a:lvl5pPr>
              <a:defRPr sz="1600">
                <a:latin typeface="Arial Narrow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02647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343509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489842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Arial Narrow" pitchFamily="34" charset="0"/>
              </a:defRPr>
            </a:lvl1pPr>
            <a:lvl2pPr>
              <a:defRPr sz="2800">
                <a:latin typeface="Arial Narrow" pitchFamily="34" charset="0"/>
              </a:defRPr>
            </a:lvl2pPr>
            <a:lvl3pPr>
              <a:defRPr sz="2400">
                <a:latin typeface="Arial Narrow" pitchFamily="34" charset="0"/>
              </a:defRPr>
            </a:lvl3pPr>
            <a:lvl4pPr>
              <a:defRPr sz="2000">
                <a:latin typeface="Arial Narrow" pitchFamily="34" charset="0"/>
              </a:defRPr>
            </a:lvl4pPr>
            <a:lvl5pPr>
              <a:defRPr sz="2000">
                <a:latin typeface="Arial Narrow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Arial Narrow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5175172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Arial Narrow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Arial Narrow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 Narrow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2257043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5" descr="IPCCLogoBlue_RGB_72PPI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14938" y="6000750"/>
            <a:ext cx="387350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54100" y="163513"/>
            <a:ext cx="79184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52513" y="1600200"/>
            <a:ext cx="76342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6261100"/>
            <a:ext cx="92868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6261100"/>
            <a:ext cx="92868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80963"/>
          </a:xfrm>
          <a:prstGeom prst="rect">
            <a:avLst/>
          </a:prstGeom>
          <a:solidFill>
            <a:srgbClr val="558ED5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>
              <a:solidFill>
                <a:srgbClr val="FFFFFF"/>
              </a:solidFill>
              <a:latin typeface="Arial Narrow" pitchFamily="34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4958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  <p:sldLayoutId id="2147484141" r:id="rId14"/>
  </p:sldLayoutIdLst>
  <p:transition>
    <p:cover/>
  </p:transition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990002"/>
          </a:solidFill>
          <a:latin typeface="Frutiger LT Pro 57 Condensed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990002"/>
          </a:solidFill>
          <a:effectLst>
            <a:outerShdw blurRad="38100" dist="38100" dir="2700000" algn="tl">
              <a:srgbClr val="C0C0C0"/>
            </a:outerShdw>
          </a:effectLst>
          <a:latin typeface="Frutiger LT Pro 57 Condensed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990002"/>
          </a:solidFill>
          <a:effectLst>
            <a:outerShdw blurRad="38100" dist="38100" dir="2700000" algn="tl">
              <a:srgbClr val="C0C0C0"/>
            </a:outerShdw>
          </a:effectLst>
          <a:latin typeface="Frutiger LT Pro 57 Condensed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990002"/>
          </a:solidFill>
          <a:effectLst>
            <a:outerShdw blurRad="38100" dist="38100" dir="2700000" algn="tl">
              <a:srgbClr val="C0C0C0"/>
            </a:outerShdw>
          </a:effectLst>
          <a:latin typeface="Frutiger LT Pro 57 Condensed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990002"/>
          </a:solidFill>
          <a:effectLst>
            <a:outerShdw blurRad="38100" dist="38100" dir="2700000" algn="tl">
              <a:srgbClr val="C0C0C0"/>
            </a:outerShdw>
          </a:effectLst>
          <a:latin typeface="Frutiger LT Pro 57 Condensed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3366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3366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3366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3366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002060"/>
          </a:solidFill>
          <a:latin typeface="Frutiger LT Pro 57 Condensed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002060"/>
          </a:solidFill>
          <a:latin typeface="Frutiger LT Pro 57 Condensed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2060"/>
          </a:solidFill>
          <a:latin typeface="Frutiger LT Pro 57 Condensed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rgbClr val="002060"/>
          </a:solidFill>
          <a:latin typeface="Frutiger LT Pro 57 Condensed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002060"/>
          </a:solidFill>
          <a:latin typeface="Frutiger LT Pro 57 Condensed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3678"/>
            <a:ext cx="8268511" cy="908020"/>
          </a:xfrm>
        </p:spPr>
        <p:txBody>
          <a:bodyPr/>
          <a:lstStyle/>
          <a:p>
            <a:pPr algn="ctr"/>
            <a:r>
              <a:rPr lang="en-GB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IPCC TFI Side-events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0F727F03-FA15-7F86-1A34-7212469AAB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2000" y="1274322"/>
            <a:ext cx="3668247" cy="3122579"/>
          </a:xfrm>
        </p:spPr>
        <p:txBody>
          <a:bodyPr/>
          <a:lstStyle/>
          <a:p>
            <a:pPr marL="357187" lvl="1" indent="0" algn="just">
              <a:buNone/>
            </a:pPr>
            <a:r>
              <a:rPr lang="en-GB" sz="2800" b="1" dirty="0">
                <a:solidFill>
                  <a:srgbClr val="EE8434"/>
                </a:solidFill>
              </a:rPr>
              <a:t>IPCC Pavilion </a:t>
            </a:r>
          </a:p>
          <a:p>
            <a:pPr marL="357187" lvl="1" indent="0" algn="just">
              <a:buNone/>
            </a:pPr>
            <a:r>
              <a:rPr lang="en-GB" sz="2200" dirty="0">
                <a:solidFill>
                  <a:srgbClr val="EE8434"/>
                </a:solidFill>
              </a:rPr>
              <a:t>(with WMO and MERI)</a:t>
            </a:r>
          </a:p>
          <a:p>
            <a:pPr marL="357187" lvl="1" indent="0" algn="just">
              <a:buNone/>
            </a:pPr>
            <a:endParaRPr lang="en-GB" sz="2200" dirty="0">
              <a:solidFill>
                <a:srgbClr val="0070C0"/>
              </a:solidFill>
            </a:endParaRPr>
          </a:p>
          <a:p>
            <a:pPr marL="357187" lvl="1" indent="0" algn="just">
              <a:buNone/>
            </a:pPr>
            <a:r>
              <a:rPr lang="en-GB" sz="2200" b="1" dirty="0">
                <a:solidFill>
                  <a:srgbClr val="00B050"/>
                </a:solidFill>
              </a:rPr>
              <a:t>12 November</a:t>
            </a:r>
          </a:p>
          <a:p>
            <a:pPr marL="357187" lvl="1" indent="0" algn="just">
              <a:buNone/>
            </a:pPr>
            <a:r>
              <a:rPr lang="en-GB" sz="2200" dirty="0">
                <a:solidFill>
                  <a:srgbClr val="00B050"/>
                </a:solidFill>
              </a:rPr>
              <a:t>13.00-14.00</a:t>
            </a:r>
          </a:p>
          <a:p>
            <a:pPr marL="357187" lvl="1" indent="0">
              <a:buNone/>
            </a:pPr>
            <a:r>
              <a:rPr lang="en-US" sz="2200" b="1" dirty="0">
                <a:solidFill>
                  <a:srgbClr val="0070C0"/>
                </a:solidFill>
              </a:rPr>
              <a:t>Overview of TFI work </a:t>
            </a:r>
            <a:r>
              <a:rPr lang="en-US" sz="2200" dirty="0">
                <a:solidFill>
                  <a:srgbClr val="0070C0"/>
                </a:solidFill>
              </a:rPr>
              <a:t>in AR6 cycle and towards AR7 cycle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0D8564-C558-3FCB-0FD5-DCF9DFEA4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275" y="1929569"/>
            <a:ext cx="4499238" cy="3212870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5AB3D19-DD42-46B7-F773-A3A37FA99C06}"/>
              </a:ext>
            </a:extLst>
          </p:cNvPr>
          <p:cNvSpPr/>
          <p:nvPr/>
        </p:nvSpPr>
        <p:spPr>
          <a:xfrm>
            <a:off x="6118698" y="865761"/>
            <a:ext cx="2599815" cy="700392"/>
          </a:xfrm>
          <a:prstGeom prst="wedgeEllipseCallout">
            <a:avLst>
              <a:gd name="adj1" fmla="val -37592"/>
              <a:gd name="adj2" fmla="val 295035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DADB9-84FD-BDF0-FB28-A605FA4F9321}"/>
              </a:ext>
            </a:extLst>
          </p:cNvPr>
          <p:cNvSpPr txBox="1"/>
          <p:nvPr/>
        </p:nvSpPr>
        <p:spPr>
          <a:xfrm>
            <a:off x="6440975" y="1029122"/>
            <a:ext cx="1955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MEMPHIS</a:t>
            </a:r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D25A5517-49F1-B8C0-D836-410298467AB4}"/>
              </a:ext>
            </a:extLst>
          </p:cNvPr>
          <p:cNvSpPr/>
          <p:nvPr/>
        </p:nvSpPr>
        <p:spPr>
          <a:xfrm>
            <a:off x="6292185" y="5006502"/>
            <a:ext cx="2599815" cy="700392"/>
          </a:xfrm>
          <a:prstGeom prst="wedgeEllipseCallout">
            <a:avLst>
              <a:gd name="adj1" fmla="val -82492"/>
              <a:gd name="adj2" fmla="val -229965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F7673E-0A75-7A4B-1607-49F006A26C61}"/>
              </a:ext>
            </a:extLst>
          </p:cNvPr>
          <p:cNvSpPr txBox="1"/>
          <p:nvPr/>
        </p:nvSpPr>
        <p:spPr>
          <a:xfrm>
            <a:off x="6440975" y="5169863"/>
            <a:ext cx="2451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EE843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IPCC/WMO/MERI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F39F28D2-F8B1-8B80-57A8-C82789170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000" y="4719286"/>
            <a:ext cx="5486973" cy="148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SzPct val="116000"/>
              <a:buFont typeface="Arial" pitchFamily="34" charset="0"/>
              <a:buChar char="•"/>
              <a:defRPr sz="2800">
                <a:solidFill>
                  <a:srgbClr val="002060"/>
                </a:solidFill>
                <a:latin typeface="Arial Narrow" pitchFamily="34" charset="0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  <a:defRPr sz="2400">
                <a:solidFill>
                  <a:srgbClr val="002060"/>
                </a:solidFill>
                <a:latin typeface="Arial Narrow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rgbClr val="002060"/>
                </a:solidFill>
                <a:latin typeface="Arial Narrow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1800">
                <a:solidFill>
                  <a:srgbClr val="002060"/>
                </a:solidFill>
                <a:latin typeface="Arial Narrow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2060"/>
                </a:solidFill>
                <a:latin typeface="Arial Narrow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57187" lvl="1" indent="0" algn="just">
              <a:buFont typeface="Wingdings" pitchFamily="2" charset="2"/>
              <a:buNone/>
            </a:pPr>
            <a:r>
              <a:rPr lang="en-GB" sz="2200" b="1" kern="0" dirty="0">
                <a:solidFill>
                  <a:srgbClr val="00B050"/>
                </a:solidFill>
              </a:rPr>
              <a:t>14 November </a:t>
            </a:r>
          </a:p>
          <a:p>
            <a:pPr marL="357187" lvl="1" indent="0" algn="just">
              <a:buFont typeface="Wingdings" pitchFamily="2" charset="2"/>
              <a:buNone/>
            </a:pPr>
            <a:r>
              <a:rPr lang="en-GB" sz="2200" kern="0" dirty="0">
                <a:solidFill>
                  <a:srgbClr val="00B050"/>
                </a:solidFill>
              </a:rPr>
              <a:t>16.00-17.30</a:t>
            </a:r>
          </a:p>
          <a:p>
            <a:pPr marL="357187" lvl="1" indent="0">
              <a:buFont typeface="Wingdings" pitchFamily="2" charset="2"/>
              <a:buNone/>
            </a:pPr>
            <a:r>
              <a:rPr lang="en-GB" sz="2200" kern="0" dirty="0">
                <a:solidFill>
                  <a:srgbClr val="0070C0"/>
                </a:solidFill>
              </a:rPr>
              <a:t>Presentation of the </a:t>
            </a:r>
            <a:r>
              <a:rPr lang="en-GB" sz="2200" b="1" kern="0" dirty="0">
                <a:solidFill>
                  <a:srgbClr val="0070C0"/>
                </a:solidFill>
              </a:rPr>
              <a:t>IPCC Inventory Software</a:t>
            </a:r>
          </a:p>
        </p:txBody>
      </p:sp>
    </p:spTree>
    <p:extLst>
      <p:ext uri="{BB962C8B-B14F-4D97-AF65-F5344CB8AC3E}">
        <p14:creationId xmlns:p14="http://schemas.microsoft.com/office/powerpoint/2010/main" val="2616359779"/>
      </p:ext>
    </p:extLst>
  </p:cSld>
  <p:clrMapOvr>
    <a:masterClrMapping/>
  </p:clrMapOvr>
</p:sld>
</file>

<file path=ppt/theme/theme1.xml><?xml version="1.0" encoding="utf-8"?>
<a:theme xmlns:a="http://schemas.openxmlformats.org/drawingml/2006/main" name="TFI1">
  <a:themeElements>
    <a:clrScheme name="IPC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0002"/>
      </a:accent1>
      <a:accent2>
        <a:srgbClr val="C47900"/>
      </a:accent2>
      <a:accent3>
        <a:srgbClr val="004F00"/>
      </a:accent3>
      <a:accent4>
        <a:srgbClr val="00AAD0"/>
      </a:accent4>
      <a:accent5>
        <a:srgbClr val="003466"/>
      </a:accent5>
      <a:accent6>
        <a:srgbClr val="7F006E"/>
      </a:accent6>
      <a:hlink>
        <a:srgbClr val="E00000"/>
      </a:hlink>
      <a:folHlink>
        <a:srgbClr val="EF550F"/>
      </a:folHlink>
    </a:clrScheme>
    <a:fontScheme name="Promotion_Introduction_200709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motion_Introduction_2007091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motion_Introduction_2007091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motion_Introduction_2007091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motion_Introduction_2007091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motion_Introduction_2007091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motion_Introduction_2007091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motion_Introduction_2007091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01_Intro_IPCC_2010_JICA</Template>
  <TotalTime>16639</TotalTime>
  <Words>42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Narrow</vt:lpstr>
      <vt:lpstr>Calibri</vt:lpstr>
      <vt:lpstr>Cambria</vt:lpstr>
      <vt:lpstr>Frutiger LT Pro 57 Condensed</vt:lpstr>
      <vt:lpstr>Wingdings</vt:lpstr>
      <vt:lpstr>TFI1</vt:lpstr>
      <vt:lpstr>IPCC TFI Side-events</vt:lpstr>
    </vt:vector>
  </TitlesOfParts>
  <Company>IGES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Aims &amp; Objectives</dc:title>
  <dc:creator>Simon Eggleston</dc:creator>
  <cp:lastModifiedBy>Boris Ihle</cp:lastModifiedBy>
  <cp:revision>1001</cp:revision>
  <dcterms:created xsi:type="dcterms:W3CDTF">2006-10-09T17:01:38Z</dcterms:created>
  <dcterms:modified xsi:type="dcterms:W3CDTF">2022-11-09T09:33:23Z</dcterms:modified>
</cp:coreProperties>
</file>